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311" r:id="rId35"/>
    <p:sldId id="295" r:id="rId36"/>
    <p:sldId id="296" r:id="rId37"/>
    <p:sldId id="297" r:id="rId38"/>
    <p:sldId id="298" r:id="rId39"/>
    <p:sldId id="310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jfif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8.jpg"/><Relationship Id="rId10" Type="http://schemas.openxmlformats.org/officeDocument/2006/relationships/image" Target="../media/image3.png"/><Relationship Id="rId4" Type="http://schemas.openxmlformats.org/officeDocument/2006/relationships/image" Target="../media/image67.png"/><Relationship Id="rId9" Type="http://schemas.openxmlformats.org/officeDocument/2006/relationships/image" Target="../media/image6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8099"/>
              </p:ext>
            </p:extLst>
          </p:nvPr>
        </p:nvGraphicFramePr>
        <p:xfrm>
          <a:off x="1974850" y="2225675"/>
          <a:ext cx="16459201" cy="8913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12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28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471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Load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0195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11/14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Versioning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2:00-3:00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1388</Words>
  <Application>Microsoft Office PowerPoint</Application>
  <PresentationFormat>Custom</PresentationFormat>
  <Paragraphs>358</Paragraphs>
  <Slides>50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</vt:lpstr>
      <vt:lpstr>Courier New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3</cp:revision>
  <dcterms:created xsi:type="dcterms:W3CDTF">2019-10-31T15:39:37Z</dcterms:created>
  <dcterms:modified xsi:type="dcterms:W3CDTF">2019-10-31T16:10:10Z</dcterms:modified>
</cp:coreProperties>
</file>